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42" autoAdjust="0"/>
    <p:restoredTop sz="86396" autoAdjust="0"/>
  </p:normalViewPr>
  <p:slideViewPr>
    <p:cSldViewPr>
      <p:cViewPr varScale="1">
        <p:scale>
          <a:sx n="59" d="100"/>
          <a:sy n="59" d="100"/>
        </p:scale>
        <p:origin x="216" y="2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FF845F-D74C-9E48-94A4-2CF73DC86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D99FF8-FFB6-E040-858A-BEBD2051D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80391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FEB9E5-3917-4040-B268-21D8923B2E2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DABB4-20CF-5D4C-B70E-1934DF35BFC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6D78B7-5CB4-B142-9CF1-844AA4A7F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DB109-4F79-2246-90AF-A75BD90206B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1C7F8-172F-AD42-991B-53FAF319F70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FB16ED-F4E8-2745-A190-AB152ED3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DA3EE-1B7E-9E43-8D6A-835DEA4DE5F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D1339-20ED-1848-9465-763620F78DC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3F7753-433F-0B4E-ABD1-BA391CAF1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AA46D3-4874-6544-B081-57D2A88BF82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39D41E-F33D-C54A-982F-3E0E51C1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47133B-8AA1-B14F-8C73-BAC2D922F2D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C927C-805C-5440-9D73-861C3F7ACE2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2D49B5-B103-C34F-BCCE-240EAD386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06C03-7D09-D44C-A0C0-A05B8BAD86E1}"/>
              </a:ext>
            </a:extLst>
          </p:cNvPr>
          <p:cNvSpPr/>
          <p:nvPr/>
        </p:nvSpPr>
        <p:spPr>
          <a:xfrm>
            <a:off x="3771900" y="8267700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FF8B6-639D-6F41-A395-E71FF3539A0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3AB22D-AA0F-A148-8017-8B017941D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8EDD7-7EFB-0344-A06F-1BB59F87C20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B3FC9-B065-D34B-A120-B37B1856D7B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DC75475-8FED-A140-97F4-C68FB5790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8115300"/>
            <a:ext cx="13335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61B3F-91EB-E741-8252-43CEA9D8B8F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418297-E6D8-B24B-8DC0-8EF7F9A4F4E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2300F4-030A-AC48-B627-40A1E62D2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A6281-66AA-7D40-A944-728452C8B3F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9A27F-4FC1-4646-9AEF-3A161A9FDEE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53EF4C-C793-F343-98A5-965AA240E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75EE73-756B-4C4D-814E-65513DC15EF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0FABBF-C11E-7F45-AB60-8EB0F4CF730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14496-3BAA-5248-88F6-5661B01AEB4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E2B5ED-04C0-0149-8190-6E8F69457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2EA51C1-E1D2-1A44-915B-A48638AD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6DAC92-11A7-2442-A5BC-3B74DA970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3048000" y="7886700"/>
            <a:ext cx="12115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98CD8-D6CE-A243-89B4-2CD9B6C112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AF3A4-600A-004F-A3D7-3270185187B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21FBF5-1376-D045-8C5D-C84AA88BA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439DB1F-C905-BB4F-BDE4-282B53EF5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835CEB-8743-6045-9E3B-C413B7BFA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3D0F0E-0FCA-E043-B6EF-4895E8F6048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0E2928-B4C1-A64A-9326-AD0B56A6AFF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E0F4680-314A-0B4D-B047-108EACC2A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7C162B-C9BB-5849-8FB4-B1DF56CA23A8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031D7-3914-C345-B8E7-5F2871EA9A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833A-31AD-D243-B036-A763526F350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FB6CD3-DD58-BB4D-893F-0ACAB7B3B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FDA54-BE3A-FA4E-AA4A-ADCA5ED48B6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21F50F-F676-7446-90C4-E91813C3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1E6CD-867D-FD40-88C6-110656F4A74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90F2A6-B948-5847-A8BD-AA57979EAD4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05FB7B-99BD-B343-A8B7-2320C6F2D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7AD4C-0C9E-3A47-82E7-E98936E5707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E8096-F300-644E-AC99-CA857B3482A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8F18AF-3A2D-2343-8A0F-9958E23E4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187EA-C3D2-994C-AD71-268C0A204B4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7669F-2E00-5949-8329-4E9F8861D22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5EF8E35-77CC-2440-A597-66A2C86FC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7B1D7-926D-B44D-B02A-23323871A40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48</cp:revision>
  <dcterms:created xsi:type="dcterms:W3CDTF">2006-08-16T00:00:00Z</dcterms:created>
  <dcterms:modified xsi:type="dcterms:W3CDTF">2026-04-18T11:53:48Z</dcterms:modified>
  <dc:identifier>DAF1J11EuFo</dc:identifier>
</cp:coreProperties>
</file>